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298" r:id="rId20"/>
    <p:sldId id="299" r:id="rId21"/>
    <p:sldId id="304" r:id="rId22"/>
    <p:sldId id="305" r:id="rId23"/>
    <p:sldId id="306" r:id="rId24"/>
    <p:sldId id="324" r:id="rId25"/>
    <p:sldId id="301" r:id="rId26"/>
    <p:sldId id="302" r:id="rId27"/>
    <p:sldId id="303" r:id="rId28"/>
    <p:sldId id="28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309" autoAdjust="0"/>
    <p:restoredTop sz="94660"/>
  </p:normalViewPr>
  <p:slideViewPr>
    <p:cSldViewPr>
      <p:cViewPr varScale="1">
        <p:scale>
          <a:sx n="102" d="100"/>
          <a:sy n="102" d="100"/>
        </p:scale>
        <p:origin x="-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8954E-60FF-4136-9492-711F88630729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6E809-9B3E-45EA-BF46-F16FE4E691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D420-F6FB-4DA2-94C0-577C459F7B7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E809-9B3E-45EA-BF46-F16FE4E69103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tatar.ru/alekseevo/sch2" TargetMode="External"/><Relationship Id="rId2" Type="http://schemas.openxmlformats.org/officeDocument/2006/relationships/hyperlink" Target="https://edu.tatar.ru/alekseevo/sch1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zan-math.info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483768" y="6402291"/>
            <a:ext cx="6616452" cy="38404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Отдел образования  Алексеевского муниципального района</a:t>
            </a:r>
            <a:endParaRPr lang="ru-RU" dirty="0"/>
          </a:p>
        </p:txBody>
      </p:sp>
      <p:pic>
        <p:nvPicPr>
          <p:cNvPr id="4" name="Рисунок 3" descr="Скриншот 10-08-2016 1329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142976" y="6429397"/>
            <a:ext cx="8001024" cy="428603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МКУ «Отдел образования  Алексеевского муниципального района РТ»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3121859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36"/>
            <a:ext cx="9572660" cy="2780541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Установка видеонаблюдения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785794"/>
            <a:ext cx="7429552" cy="5500726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Установка видеонаблюдения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928671"/>
            <a:ext cx="7143800" cy="5286412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Установка видеонаблюдения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928670"/>
            <a:ext cx="7286676" cy="5500725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Установка видеонаблюдения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857232"/>
            <a:ext cx="7286676" cy="5500725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Установка видеонаблюдения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928670"/>
            <a:ext cx="7143800" cy="5429287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Установка видеонаблюдения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5794"/>
            <a:ext cx="9144000" cy="6072206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Установка видеонаблюдения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6" y="785795"/>
            <a:ext cx="9066667" cy="5800348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Установка видеонаблюдения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033761"/>
            <a:ext cx="7929618" cy="5467073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3"/>
            <a:ext cx="857653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Установка видеонаблюдения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Установка видеонаблюдения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Рисунок 4" descr="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4" y="1214422"/>
            <a:ext cx="9076191" cy="53479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714356"/>
            <a:ext cx="8643998" cy="5143535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428604"/>
            <a:ext cx="8572560" cy="60007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0042"/>
            <a:ext cx="9144000" cy="53578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609952"/>
            <a:ext cx="8715436" cy="603375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5722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857232"/>
            <a:ext cx="8786874" cy="3617867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85720" y="142853"/>
            <a:ext cx="8647968" cy="7143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Отчет по КО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85720" y="1"/>
            <a:ext cx="8647968" cy="57148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Отчет по КО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Рисунок 2" descr="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36" y="500042"/>
            <a:ext cx="8855927" cy="621510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44" y="994539"/>
          <a:ext cx="8715435" cy="5708115"/>
        </p:xfrm>
        <a:graphic>
          <a:graphicData uri="http://schemas.openxmlformats.org/drawingml/2006/table">
            <a:tbl>
              <a:tblPr/>
              <a:tblGrid>
                <a:gridCol w="3071834"/>
                <a:gridCol w="1428760"/>
                <a:gridCol w="1428760"/>
                <a:gridCol w="1357322"/>
                <a:gridCol w="1428759"/>
              </a:tblGrid>
              <a:tr h="475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Образовательное учреждение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Расписание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Учебный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Рабочие программы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ГКУ график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sng" strike="noStrike" dirty="0">
                          <a:solidFill>
                            <a:srgbClr val="0000FF"/>
                          </a:solidFill>
                          <a:latin typeface="Times New Roman"/>
                          <a:hlinkClick r:id="rId2"/>
                        </a:rPr>
                        <a:t>МБОУ Алексеевская СОШ №1</a:t>
                      </a:r>
                      <a:endParaRPr lang="ru-RU" sz="1400" b="0" i="0" u="sng" strike="noStrike" dirty="0">
                        <a:solidFill>
                          <a:srgbClr val="0000FF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sng" strike="noStrike" dirty="0">
                          <a:solidFill>
                            <a:srgbClr val="0000FF"/>
                          </a:solidFill>
                          <a:latin typeface="Times New Roman"/>
                          <a:hlinkClick r:id="rId3"/>
                        </a:rPr>
                        <a:t>МБОУ «Алексеевская СОШ  №2 </a:t>
                      </a:r>
                      <a:endParaRPr lang="ru-RU" sz="1400" b="0" i="0" u="sng" strike="noStrike" dirty="0">
                        <a:solidFill>
                          <a:srgbClr val="0000FF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Алексеевская СОШ №3</a:t>
                      </a: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Билярская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СОШ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Большеполянская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СОШ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6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Большетиганская СОШ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«Ерыклинская ООШ»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, нет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6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МБОО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«Краснобаранская ООШ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6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Куркульская СОШ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Лебединская ООШ</a:t>
                      </a: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Левашовская СОШ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Мокрокурналинская СОШ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Подлесношенталинская ООШ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Реченская ООШ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Родниковская СОШ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Ромодановская СОШ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«Сахаровская СОШ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Среднетиганская СОШ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Степношенталинская ООШ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Чувашскомайнская ООШ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МБОO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"Шаминская ООШ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МОУ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Ялкынская ООШ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6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МБОУ «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Алексеевская НОШ №4»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390" marR="6390" marT="63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да,нет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</a:t>
                      </a:r>
                    </a:p>
                  </a:txBody>
                  <a:tcPr marL="6390" marR="6390" marT="6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42852"/>
            <a:ext cx="8576530" cy="981893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Мониторинг официальных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сайтов (Постановление № 582,Приказ №785, ФЗ-273,статья 29)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480"/>
            <a:ext cx="8715436" cy="2604988"/>
          </a:xfrm>
          <a:prstGeom prst="rect">
            <a:avLst/>
          </a:prstGeom>
        </p:spPr>
      </p:pic>
      <p:pic>
        <p:nvPicPr>
          <p:cNvPr id="3" name="Рисунок 2" descr="22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00438"/>
            <a:ext cx="8572560" cy="2919189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57158" y="142853"/>
            <a:ext cx="8576530" cy="428627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Лента новостей на официальных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сайтах ОУ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3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285728"/>
            <a:ext cx="9001156" cy="621510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криншот 21-10-2016 1042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428605"/>
            <a:ext cx="8858312" cy="564220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24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2844" y="428604"/>
            <a:ext cx="4286280" cy="614366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214290"/>
            <a:ext cx="4041775" cy="221457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Олимпиада учителей математики, физики и информатики</a:t>
            </a:r>
          </a:p>
          <a:p>
            <a:pPr algn="ctr"/>
            <a:r>
              <a:rPr lang="ru-RU" sz="28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www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sz="28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kazan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-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math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info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4645025" y="2643184"/>
          <a:ext cx="4041774" cy="3143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421"/>
                <a:gridCol w="1714512"/>
                <a:gridCol w="1185841"/>
              </a:tblGrid>
              <a:tr h="511205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Этап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8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алгебра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13 ноября 2016 года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10:00-13:00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8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геометрия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4декабря2016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года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10:00-13:00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8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 декабря 2016 года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13:00-16:00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80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10-11 декабря 2016 года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 10:00 до 18:00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57686" y="214290"/>
            <a:ext cx="4329114" cy="128588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Единый  урок</a:t>
            </a:r>
          </a:p>
          <a:p>
            <a:pPr algn="ctr"/>
            <a: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безопасности в сети Интернет</a:t>
            </a:r>
          </a:p>
          <a:p>
            <a:pPr algn="ctr"/>
            <a:r>
              <a:rPr lang="ru-RU" sz="2800" dirty="0" smtClean="0"/>
              <a:t>с 27 по 30 октября 2016 года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25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2844" y="0"/>
            <a:ext cx="4286280" cy="6715148"/>
          </a:xfrm>
        </p:spPr>
      </p:pic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привлечением прокуратуры, МВД, помощников Уполномоченного и т.д., отчёт в срок!!!</a:t>
            </a:r>
          </a:p>
          <a:p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Информацию о проведении разместить на официальном сайте!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44" y="357166"/>
          <a:ext cx="8786873" cy="4020005"/>
        </p:xfrm>
        <a:graphic>
          <a:graphicData uri="http://schemas.openxmlformats.org/drawingml/2006/table">
            <a:tbl>
              <a:tblPr/>
              <a:tblGrid>
                <a:gridCol w="1157798"/>
                <a:gridCol w="1538218"/>
                <a:gridCol w="793921"/>
                <a:gridCol w="1116450"/>
                <a:gridCol w="1141260"/>
                <a:gridCol w="793921"/>
                <a:gridCol w="1141260"/>
                <a:gridCol w="1104045"/>
              </a:tblGrid>
              <a:tr h="38548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человек, получивших налоговое уведомление на уплату имущественных налогов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человек, уплативших имущественные налоги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27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членов семьи сотрудника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75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 учетом сотрудника 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 них являющихся плательщиком имущественных налогов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том числе: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том числе: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67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сотрудники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члены их семей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сотрудники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члены их семей</a:t>
                      </a:r>
                    </a:p>
                  </a:txBody>
                  <a:tcPr marL="8659" marR="8659" marT="86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740701"/>
            <a:ext cx="4000488" cy="5184576"/>
          </a:xfrm>
        </p:spPr>
        <p:txBody>
          <a:bodyPr/>
          <a:lstStyle/>
          <a:p>
            <a:pPr algn="ctr"/>
            <a:r>
              <a:rPr lang="ru-RU" dirty="0" smtClean="0"/>
              <a:t>Спасибо за понимание!</a:t>
            </a:r>
            <a:endParaRPr lang="ru-RU" dirty="0"/>
          </a:p>
        </p:txBody>
      </p:sp>
      <p:pic>
        <p:nvPicPr>
          <p:cNvPr id="4" name="Содержимое 3" descr="Смайл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0152" y="1700808"/>
            <a:ext cx="2377624" cy="29324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378</Words>
  <PresentationFormat>Экран (4:3)</PresentationFormat>
  <Paragraphs>175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Спасибо за понимание!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</dc:creator>
  <cp:lastModifiedBy>adm</cp:lastModifiedBy>
  <cp:revision>19</cp:revision>
  <dcterms:created xsi:type="dcterms:W3CDTF">2016-10-14T10:06:44Z</dcterms:created>
  <dcterms:modified xsi:type="dcterms:W3CDTF">2016-10-24T10:29:29Z</dcterms:modified>
</cp:coreProperties>
</file>